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9" r:id="rId12"/>
    <p:sldId id="264" r:id="rId13"/>
    <p:sldId id="265" r:id="rId14"/>
    <p:sldId id="266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61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07AE-5968-CEC8-CA66-C2406015F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B5955-FBE2-073D-3D50-4DACE8A4A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EC728-CB56-0816-6142-8316EDC98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767BF-875E-03B0-CAC1-1A3F65867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7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6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8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155682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Распознавание дипфейков посредством нейронных сетей</a:t>
            </a:r>
            <a:endParaRPr lang="en-US" sz="44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C7F05CD-A8CE-4228-8B84-37A56C77F4B9}"/>
              </a:ext>
            </a:extLst>
          </p:cNvPr>
          <p:cNvSpPr/>
          <p:nvPr/>
        </p:nvSpPr>
        <p:spPr>
          <a:xfrm>
            <a:off x="793789" y="5445640"/>
            <a:ext cx="7556421" cy="2363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Команда: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 #4857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Участник: Козак Андрей Павлович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Учебное заведение: НТИ СКФУ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2025</a:t>
            </a: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40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github.com/AndryMaster/ML_model_Deppfake_detection</a:t>
            </a:r>
            <a:endParaRPr lang="en-US" sz="1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Дальнейшее развитие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Новые методы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9044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методов и способов повышения точности и производительности модели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5068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Создание Веб-сервиса и </a:t>
            </a: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API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2069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широкой доступности модели и удобства интеграции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Перспективы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сервиса коммерческими проектами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41C9934-A127-4CBE-B0B0-AFA975A58638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4AF4-8838-D22B-3F3B-CF7B1AC7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619459-A1D0-7AE4-3494-1104A58D8B03}"/>
              </a:ext>
            </a:extLst>
          </p:cNvPr>
          <p:cNvSpPr/>
          <p:nvPr/>
        </p:nvSpPr>
        <p:spPr>
          <a:xfrm>
            <a:off x="793790" y="1278374"/>
            <a:ext cx="11002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Финансовая модель и себестоимость</a:t>
            </a:r>
            <a:endParaRPr lang="en-US" sz="44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90AD469-1B86-828B-94E4-543660345B1E}"/>
              </a:ext>
            </a:extLst>
          </p:cNvPr>
          <p:cNvSpPr/>
          <p:nvPr/>
        </p:nvSpPr>
        <p:spPr>
          <a:xfrm>
            <a:off x="793790" y="2640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Себестоимость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CD31DD-9A3E-8031-C737-508207DEA557}"/>
              </a:ext>
            </a:extLst>
          </p:cNvPr>
          <p:cNvSpPr/>
          <p:nvPr/>
        </p:nvSpPr>
        <p:spPr>
          <a:xfrm>
            <a:off x="802469" y="3131105"/>
            <a:ext cx="89044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этапе прототипа значительных затрат не было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E406D1B-0AE1-3517-5DD9-5168E87D1804}"/>
              </a:ext>
            </a:extLst>
          </p:cNvPr>
          <p:cNvSpPr/>
          <p:nvPr/>
        </p:nvSpPr>
        <p:spPr>
          <a:xfrm flipV="1">
            <a:off x="793790" y="3747727"/>
            <a:ext cx="12929473" cy="45719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A22E4CA-BE0C-EAB2-2FF8-170B3363807A}"/>
              </a:ext>
            </a:extLst>
          </p:cNvPr>
          <p:cNvSpPr/>
          <p:nvPr/>
        </p:nvSpPr>
        <p:spPr>
          <a:xfrm>
            <a:off x="793790" y="4265057"/>
            <a:ext cx="5068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Модель финансирования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A119A4E-0052-8D4A-1DF3-8DE004E8A6FF}"/>
              </a:ext>
            </a:extLst>
          </p:cNvPr>
          <p:cNvSpPr/>
          <p:nvPr/>
        </p:nvSpPr>
        <p:spPr>
          <a:xfrm>
            <a:off x="802469" y="4867868"/>
            <a:ext cx="12929472" cy="203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возможной модели для готового продукта.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может быть чем-то похожа на модели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чат сервисов: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отдельных пользователей сервис может иметь бесплатный план и подписку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крупных заказчиков можно заключать условия использования индивидуально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2CADDA-1674-FA44-243A-F56FB53373DA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86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231"/>
            <a:ext cx="700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Будущие планы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2984242" y="2258050"/>
            <a:ext cx="2835235" cy="315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От прототипа к продукту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680822" y="2792933"/>
            <a:ext cx="3442072" cy="131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полноценного решения из данного прототипа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876609" y="5157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Актуальность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597764" y="57307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Поддержание актуальности продукта новыми методами борьбы с дипфейками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91419"/>
            <a:ext cx="13042821" cy="156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Разработан первый прототип модели для детектирования дипфейков по изображению.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Протестированы архитектуры 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ResNet, SqueezeNext, ViT.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На их основе обучены модели и при помощи метрик выявлены их сильные стороны.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Модель имеет много перспектив по улучшению, а также может быть в составе веб-сервиса.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методов распознавания дипфейков критически важна. Необходимы новые архитектуры нейронных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0860FD-C96C-4BDE-BDB7-06E3450499D1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6712B-E98B-4A6C-91EE-4871E51B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06"/>
            <a:ext cx="14630400" cy="1295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EA8E05-5FDF-425A-846D-4C758512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97294" y="3732272"/>
            <a:ext cx="7435811" cy="76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Спасибо за внимание</a:t>
            </a:r>
            <a:endParaRPr lang="en-US" sz="4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D32D6C-5BE3-4AD8-AA83-1BC3CB8F8B2B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81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595"/>
            <a:ext cx="6258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Проблема дипфейков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3550472"/>
            <a:ext cx="5425642" cy="418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Дипфейки —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это поддельные видео, аудио или изображения, созданные с использованием технологий ИИ.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Они являются инструментом для дезинформации, могут наносить вред репутации, а также могут применяться для преступлений и мошенничества.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7E934DD-C4E9-439B-82CF-6D89A0F10DAB}"/>
              </a:ext>
            </a:extLst>
          </p:cNvPr>
          <p:cNvSpPr/>
          <p:nvPr/>
        </p:nvSpPr>
        <p:spPr>
          <a:xfrm>
            <a:off x="7052192" y="2969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0CC3F97-3718-4CEC-B732-9DFE6A13BA00}"/>
              </a:ext>
            </a:extLst>
          </p:cNvPr>
          <p:cNvSpPr/>
          <p:nvPr/>
        </p:nvSpPr>
        <p:spPr>
          <a:xfrm>
            <a:off x="7052191" y="3550472"/>
            <a:ext cx="6618467" cy="418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Нужно реализовать модель нейронной сети, способной достаточно хорошо отличать дипфейки от настоящих людей по изображению.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будущем возможно развить прототип в полноценный сервис, который можно развернуть в облаке и коммерциализировать.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D713CB-7512-4DFC-AABD-D194F7A613BB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Целевая аудитория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854523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415953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Личное </a:t>
            </a: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использование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4250218" cy="345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веб-сервиса или приложения пользователями для проверки изображений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6842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348052" y="285452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23958" y="2769513"/>
            <a:ext cx="4794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Коммерческое использование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23958" y="3614261"/>
            <a:ext cx="4635817" cy="310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Веб-сервис может иметь свой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благодаря чему его будет легче внедрять для коммерческого использования, например в социальные сети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5B91D8-C09A-4734-AA8D-A3E1C6C415E9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4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Основная идея</a:t>
            </a:r>
            <a:endParaRPr lang="en-US" sz="4450" dirty="0"/>
          </a:p>
        </p:txBody>
      </p:sp>
      <p:sp>
        <p:nvSpPr>
          <p:cNvPr id="7" name="Text 2"/>
          <p:cNvSpPr/>
          <p:nvPr/>
        </p:nvSpPr>
        <p:spPr>
          <a:xfrm>
            <a:off x="6347901" y="3385547"/>
            <a:ext cx="6068291" cy="3650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Разработать первый прототип модели для детектирования дипфейков. На основе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ResNet, SqueezeNext, ViT.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Обучить модель и сравнить её эффективность при помощи метрик.</a:t>
            </a:r>
          </a:p>
          <a:p>
            <a:pPr marL="0" indent="0" algn="l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Модель будет иметь много перспектив по улучшению, а также может быть в составе веб-сервиса.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8773BC1-48EC-41AC-AC54-27AFCAEDBF6E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891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Функционал прототипа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50223" y="2429232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Запуск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способна работать н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настроенной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истеме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обучается и эксплуатируется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526411" y="396299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Прием данных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Принимает набор изображений размером 256x256 пикселей.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28435" y="5859661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Прогноз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предсказывает достоверность каждого изображения.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передаёт прогноз в удобной форме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10C5D2E-1488-4169-A7CD-DF4DAC32BF8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7526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Технология и реализация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0062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Основной язык программирования для анализа и работы с данными.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PyTorch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Популярный ф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реймворк для машинного обучения.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CUDA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Платформа для ускорения вычислений на графических процессорах NVIDIA.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0717DD2-D9E7-40E8-9FF4-840D15A5105D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593196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 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№1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B096D1-67D7-4811-BF3B-02F20C50A591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FB82C3-14CF-4BD9-97CF-0CC3F98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856" y="632159"/>
            <a:ext cx="3139996" cy="2643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1867A2-45D4-43EA-ACF3-93655763D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68" y="632159"/>
            <a:ext cx="3302288" cy="26383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618233-63F1-4BC2-AF50-8F9475B8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75471"/>
            <a:ext cx="5093974" cy="42549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4F30D6-B82E-4F3C-86CB-47848908A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422" y="3673068"/>
            <a:ext cx="7389258" cy="42549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612088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 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№2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D5667-08A7-407C-B4F9-3C2DE72D967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9A779E-5AB8-40D4-B17A-B7EF6AF8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166" y="575628"/>
            <a:ext cx="5060505" cy="3539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150B60-FEC6-4A16-94D8-AB08A432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165" y="4412242"/>
            <a:ext cx="5060505" cy="34438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CE554B-FF0C-4723-A09E-BE44F8D4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2" y="2945578"/>
            <a:ext cx="7065516" cy="4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612088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 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№3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D5667-08A7-407C-B4F9-3C2DE72D967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60FFE-3D2A-4662-B7D1-86AE8233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1" y="1567109"/>
            <a:ext cx="13315478" cy="64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459</Words>
  <Application>Microsoft Office PowerPoint</Application>
  <PresentationFormat>Произвольный</PresentationFormat>
  <Paragraphs>95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Roboto Slab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Andrey Kozak</cp:lastModifiedBy>
  <cp:revision>15</cp:revision>
  <dcterms:created xsi:type="dcterms:W3CDTF">2025-03-02T12:31:08Z</dcterms:created>
  <dcterms:modified xsi:type="dcterms:W3CDTF">2025-05-14T09:46:27Z</dcterms:modified>
</cp:coreProperties>
</file>